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970" y="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228907-552F-4EFB-AB0C-D4E9BE424BDD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545677-B9C4-4852-B0D1-512C0C574A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sun9-34.userapi.com/s/v1/ig2/g9ScHpdKilgO7sLH2BzrR2ODrwH4TmXu1izqiM30ox58urYFJW5S4kfrqWXCdsDZhlCMx7kc1AXA8h7WH1YtKeU7.jpg?quality=95&amp;as=32x32,48x48,72x72,108x108,160x160,240x240,360x360,480x480,540x540,600x600&amp;from=bu&amp;u=gh6rHNZMYaGUZdLWMKek0rMZzJlpXlwSJlzYqEcKAkE&amp;cs=60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-214338"/>
            <a:ext cx="3643338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3929066"/>
            <a:ext cx="6172200" cy="1894362"/>
          </a:xfrm>
        </p:spPr>
        <p:txBody>
          <a:bodyPr/>
          <a:lstStyle/>
          <a:p>
            <a:r>
              <a:rPr lang="ru-RU" dirty="0" smtClean="0"/>
              <a:t>Курс по безопасному управлению квадроциклом</a:t>
            </a:r>
            <a:endParaRPr lang="ru-RU" dirty="0"/>
          </a:p>
        </p:txBody>
      </p:sp>
      <p:pic>
        <p:nvPicPr>
          <p:cNvPr id="23554" name="Picture 2" descr="мотовездеход / снегоболотоход РМ 800 Т серии «Шёлковый путь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3857652" cy="3177820"/>
          </a:xfrm>
          <a:prstGeom prst="rect">
            <a:avLst/>
          </a:prstGeom>
          <a:noFill/>
        </p:spPr>
      </p:pic>
      <p:pic>
        <p:nvPicPr>
          <p:cNvPr id="23556" name="Picture 4" descr="мотовездеход / снегоболотоход РМ 800 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8" y="1643050"/>
            <a:ext cx="355326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4442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Проблема и актуальность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92919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каждым годом растёт популярность </a:t>
            </a:r>
            <a:r>
              <a:rPr lang="ru-RU" dirty="0" err="1" smtClean="0"/>
              <a:t>квадроциклов</a:t>
            </a:r>
            <a:r>
              <a:rPr lang="ru-RU" dirty="0" smtClean="0"/>
              <a:t>. Это приводит к увеличению количества травм и аварий. Многие водители не проходят системного обучения. Наш курс решает эту проблему через структурированное обучение.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2214578" cy="38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5143504" cy="34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t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214422"/>
            <a:ext cx="4071966" cy="398344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4678" y="285728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Что за продукт?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643446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Продукт представляет собой полноценный </a:t>
            </a:r>
            <a:r>
              <a:rPr lang="ru-RU" dirty="0" err="1" smtClean="0"/>
              <a:t>онлайн-курс</a:t>
            </a:r>
            <a:r>
              <a:rPr lang="ru-RU" dirty="0" smtClean="0"/>
              <a:t>. Он размещён на платформе </a:t>
            </a:r>
            <a:r>
              <a:rPr lang="ru-RU" dirty="0" err="1" smtClean="0"/>
              <a:t>Stepik</a:t>
            </a:r>
            <a:r>
              <a:rPr lang="ru-RU" dirty="0" smtClean="0"/>
              <a:t> и доступен в любое время. Курс состоит из нескольких логически связанных модулей. Материал подаётся простым и понятным языком. Главный акцент сделан на практическое применение знаний.</a:t>
            </a:r>
            <a:endParaRPr lang="ru-RU" dirty="0"/>
          </a:p>
        </p:txBody>
      </p:sp>
      <p:pic>
        <p:nvPicPr>
          <p:cNvPr id="27652" name="Picture 4" descr="Человек с лупой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15034"/>
            <a:ext cx="2131732" cy="3512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428604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Структура курса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714884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Курс разделён на ключевые тематические блоки. Каждый модуль раскрывает отдельный аспект безопасности. Участники изучают устройство техники и основы управления. Также рассматриваются психологические аспекты вождения. Особое внимание уделяется действиям в критических ситуациях.</a:t>
            </a:r>
            <a:endParaRPr lang="ru-RU" dirty="0"/>
          </a:p>
        </p:txBody>
      </p:sp>
      <p:pic>
        <p:nvPicPr>
          <p:cNvPr id="28674" name="Picture 2" descr="Обучение длиною в жизнь: 5 рекомендаций | Блог 4b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357982" cy="31789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357166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Ценность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42913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Курс даёт системные знания по безопасности. Он помогает снизить риск травм. Формирует уверенность при управлении. Развивает ответственное поведение. Создаёт культуру безопасной езды.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2626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150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Курс по безопасному управлению квадроциклом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по безопасному управлению квадроциклом</dc:title>
  <dc:creator>женек</dc:creator>
  <cp:lastModifiedBy>женек</cp:lastModifiedBy>
  <cp:revision>4</cp:revision>
  <dcterms:created xsi:type="dcterms:W3CDTF">2026-05-03T21:30:19Z</dcterms:created>
  <dcterms:modified xsi:type="dcterms:W3CDTF">2026-05-03T22:01:12Z</dcterms:modified>
</cp:coreProperties>
</file>