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320" y="-22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0284-E6C9-4D32-A135-157DF7599097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7F5-CE64-40C1-B18F-B38E2E226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5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0284-E6C9-4D32-A135-157DF7599097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7F5-CE64-40C1-B18F-B38E2E226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6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0284-E6C9-4D32-A135-157DF7599097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7F5-CE64-40C1-B18F-B38E2E226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0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0284-E6C9-4D32-A135-157DF7599097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7F5-CE64-40C1-B18F-B38E2E226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6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0284-E6C9-4D32-A135-157DF7599097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7F5-CE64-40C1-B18F-B38E2E226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5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0284-E6C9-4D32-A135-157DF7599097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7F5-CE64-40C1-B18F-B38E2E226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0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0284-E6C9-4D32-A135-157DF7599097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7F5-CE64-40C1-B18F-B38E2E226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6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0284-E6C9-4D32-A135-157DF7599097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7F5-CE64-40C1-B18F-B38E2E226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1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0284-E6C9-4D32-A135-157DF7599097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7F5-CE64-40C1-B18F-B38E2E226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0284-E6C9-4D32-A135-157DF7599097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7F5-CE64-40C1-B18F-B38E2E226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1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0284-E6C9-4D32-A135-157DF7599097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7F5-CE64-40C1-B18F-B38E2E226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3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10284-E6C9-4D32-A135-157DF7599097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D57F5-CE64-40C1-B18F-B38E2E226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8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488832" cy="6252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Углы наклона карданных валов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3328162"/>
            <a:ext cx="475950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6" y="994584"/>
            <a:ext cx="4759506" cy="172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16" y="994584"/>
            <a:ext cx="2447450" cy="139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22" y="3375491"/>
            <a:ext cx="1800200" cy="148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3038" y="553244"/>
            <a:ext cx="293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Передний карданный вал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2370" y="2857500"/>
            <a:ext cx="26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Задний карданный вал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0376" y="2400191"/>
            <a:ext cx="2032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Угол наклона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13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,3</a:t>
            </a:r>
            <a:r>
              <a:rPr lang="ru-RU" sz="1600" b="1" dirty="0"/>
              <a:t>°</a:t>
            </a:r>
            <a:endParaRPr lang="ru-RU" sz="1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0861" y="4865008"/>
            <a:ext cx="1918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Угол наклона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7,5</a:t>
            </a:r>
            <a:r>
              <a:rPr lang="ru-RU" sz="1600" b="1" dirty="0" smtClean="0"/>
              <a:t>°</a:t>
            </a:r>
            <a:endParaRPr lang="ru-RU" sz="16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73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21</Words>
  <Application>Microsoft Office PowerPoint</Application>
  <PresentationFormat>Экран (16:10)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Углы наклона карданных валов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КАНЫГИН ИЛЬЯ АЛЕКСЕЕВИЧ</dc:creator>
  <cp:lastModifiedBy>КАНЫГИН ИЛЬЯ АЛЕКСЕЕВИЧ</cp:lastModifiedBy>
  <cp:revision>3</cp:revision>
  <dcterms:created xsi:type="dcterms:W3CDTF">2026-07-02T13:21:21Z</dcterms:created>
  <dcterms:modified xsi:type="dcterms:W3CDTF">2026-07-02T13:46:59Z</dcterms:modified>
</cp:coreProperties>
</file>