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52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982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29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057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807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993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343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55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457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847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874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69AF3-9437-4B80-8328-0FEB6AD41D33}" type="datetimeFigureOut">
              <a:rPr lang="ru-RU" smtClean="0"/>
              <a:t>27.06.2026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483AD-DBDB-40BE-B8F7-975A5A652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97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831954"/>
              </p:ext>
            </p:extLst>
          </p:nvPr>
        </p:nvGraphicFramePr>
        <p:xfrm>
          <a:off x="547674" y="764704"/>
          <a:ext cx="8136903" cy="4947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0280"/>
                <a:gridCol w="2904322"/>
                <a:gridCol w="27123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Характеристика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Крестовина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ШРУС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Вращение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Неравномерно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Равномерно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Рабочий угол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Ограничен 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обычно до 20°)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Большой 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 40-45° и выше)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Конструкция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Относительно простая, важно соблюдать правильные углы установки и балансировку кардана</a:t>
                      </a:r>
                      <a:endParaRPr lang="ru-RU" sz="1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Более сложная</a:t>
                      </a:r>
                      <a:endParaRPr lang="ru-RU" sz="1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Надежность / Ресурс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Высокая прочность, </a:t>
                      </a:r>
                      <a:b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ремонтопригоден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замена крестовины)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Высокий ресурс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100-200 тыс. км), но критичен к герметичности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Обслуживание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Требует периодической смазки, при износе крестовина заменяется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Требует внимания: главный враг — порванный пыльник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32016" y="5805264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400" b="1" dirty="0"/>
              <a:t>Что выбрать: крестовина или ШРУС</a:t>
            </a:r>
          </a:p>
          <a:p>
            <a:pPr fontAlgn="base"/>
            <a:r>
              <a:rPr lang="ru-RU" sz="1400" dirty="0"/>
              <a:t>Если нужна высокая прочность и ремонтопригодность, чаще используется карданный шарнир с крестовиной. Если важна плавность работы при углах и конструкция </a:t>
            </a:r>
            <a:r>
              <a:rPr lang="ru-RU" sz="1400" dirty="0" smtClean="0"/>
              <a:t>транспортного средства </a:t>
            </a:r>
            <a:r>
              <a:rPr lang="ru-RU" sz="1400" dirty="0"/>
              <a:t>рассчитана на такой узел, применяется ШРУС.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52096" y="116632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Сравнение </a:t>
            </a:r>
            <a:r>
              <a:rPr lang="ru-RU" sz="3200" b="1" dirty="0" smtClean="0"/>
              <a:t>Крестовины и ШРУС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506680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81</Words>
  <Application>Microsoft Office PowerPoint</Application>
  <PresentationFormat>Экран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</dc:creator>
  <cp:lastModifiedBy>ПУКАЗОВ ЯРОСЛАВ ГЕННАДЬЕВИЧ</cp:lastModifiedBy>
  <cp:revision>25</cp:revision>
  <dcterms:created xsi:type="dcterms:W3CDTF">2026-06-16T12:14:11Z</dcterms:created>
  <dcterms:modified xsi:type="dcterms:W3CDTF">2026-06-27T08:40:57Z</dcterms:modified>
</cp:coreProperties>
</file>