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64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офисной и бытовой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39B912-B068-413C-8F69-A0EE2507F65D}"/>
              </a:ext>
            </a:extLst>
          </p:cNvPr>
          <p:cNvSpPr txBox="1"/>
          <p:nvPr/>
        </p:nvSpPr>
        <p:spPr>
          <a:xfrm>
            <a:off x="9464512" y="586347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Пуказов Я.Г.</a:t>
            </a:r>
          </a:p>
          <a:p>
            <a:r>
              <a:rPr lang="ru-RU" dirty="0" err="1"/>
              <a:t>инж</a:t>
            </a:r>
            <a:r>
              <a:rPr lang="ru-RU" dirty="0"/>
              <a:t>. конструктор </a:t>
            </a:r>
          </a:p>
          <a:p>
            <a:r>
              <a:rPr lang="ru-RU" dirty="0"/>
              <a:t>АО «Русская механика»</a:t>
            </a:r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543463"/>
          </a:xfrm>
        </p:spPr>
        <p:txBody>
          <a:bodyPr>
            <a:normAutofit/>
          </a:bodyPr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0" t="21702" r="6617" b="6030"/>
          <a:stretch/>
        </p:blipFill>
        <p:spPr>
          <a:xfrm>
            <a:off x="5917720" y="542859"/>
            <a:ext cx="5667556" cy="5726590"/>
          </a:xfrm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909" y="953218"/>
            <a:ext cx="3932237" cy="5438955"/>
          </a:xfrm>
        </p:spPr>
        <p:txBody>
          <a:bodyPr/>
          <a:lstStyle/>
          <a:p>
            <a:r>
              <a:rPr lang="ru-RU" b="1" dirty="0" err="1"/>
              <a:t>Git</a:t>
            </a:r>
            <a:r>
              <a:rPr lang="ru-RU" dirty="0"/>
              <a:t> (произносится «гит») — </a:t>
            </a:r>
            <a:r>
              <a:rPr lang="ru-RU" dirty="0" smtClean="0"/>
              <a:t>это распределённая</a:t>
            </a:r>
            <a:r>
              <a:rPr lang="ru-RU" dirty="0"/>
              <a:t> система управления версиями. Проект был </a:t>
            </a:r>
            <a:r>
              <a:rPr lang="ru-RU" dirty="0" smtClean="0"/>
              <a:t>создан </a:t>
            </a:r>
            <a:r>
              <a:rPr lang="ru-RU" dirty="0" err="1" smtClean="0"/>
              <a:t>Линусом</a:t>
            </a:r>
            <a:r>
              <a:rPr lang="ru-RU" dirty="0" smtClean="0"/>
              <a:t> </a:t>
            </a:r>
            <a:r>
              <a:rPr lang="ru-RU" dirty="0" err="1" smtClean="0"/>
              <a:t>Торвальдсом</a:t>
            </a:r>
            <a:r>
              <a:rPr lang="ru-RU" dirty="0" smtClean="0"/>
              <a:t> для </a:t>
            </a:r>
            <a:r>
              <a:rPr lang="ru-RU" dirty="0"/>
              <a:t>управления разработкой </a:t>
            </a:r>
            <a:r>
              <a:rPr lang="en-US" dirty="0" smtClean="0"/>
              <a:t> </a:t>
            </a:r>
            <a:r>
              <a:rPr lang="ru-RU" dirty="0" smtClean="0"/>
              <a:t>ядра </a:t>
            </a:r>
            <a:r>
              <a:rPr lang="en-US" dirty="0" smtClean="0"/>
              <a:t>Linux</a:t>
            </a:r>
            <a:r>
              <a:rPr lang="ru-RU" dirty="0" smtClean="0"/>
              <a:t>, </a:t>
            </a:r>
            <a:r>
              <a:rPr lang="ru-RU" dirty="0"/>
              <a:t>первая версия выпущена 7 апреля 2005 года. На сегодняшний день его </a:t>
            </a:r>
            <a:r>
              <a:rPr lang="ru-RU" dirty="0" smtClean="0"/>
              <a:t>поддерживает</a:t>
            </a:r>
            <a:r>
              <a:rPr lang="en-US" dirty="0" smtClean="0"/>
              <a:t> </a:t>
            </a:r>
            <a:r>
              <a:rPr lang="ru-RU" dirty="0" err="1" smtClean="0"/>
              <a:t>Джунио</a:t>
            </a:r>
            <a:r>
              <a:rPr lang="ru-RU" dirty="0" smtClean="0"/>
              <a:t> </a:t>
            </a:r>
            <a:r>
              <a:rPr lang="ru-RU" dirty="0" err="1" smtClean="0"/>
              <a:t>Хамано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7" name="Picture 3" descr="C:\Users\pukazov_yag\Downloads\scale_12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18" y="2829028"/>
            <a:ext cx="2114270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LinuxCon_Europe_Linus_Torvalds_03_(cropped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4" y="2829029"/>
            <a:ext cx="1900623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26218" y="5481456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Джунио</a:t>
            </a:r>
            <a:r>
              <a:rPr lang="ru-RU" sz="1100" dirty="0"/>
              <a:t> </a:t>
            </a:r>
            <a:r>
              <a:rPr lang="ru-RU" sz="1100" dirty="0" err="1"/>
              <a:t>Хамано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594" y="5470457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 smtClean="0"/>
              <a:t>Линус</a:t>
            </a:r>
            <a:r>
              <a:rPr lang="ru-RU" sz="1100" dirty="0" smtClean="0"/>
              <a:t> </a:t>
            </a:r>
            <a:r>
              <a:rPr lang="ru-RU" sz="1100" dirty="0" err="1" smtClean="0"/>
              <a:t>Торвальдс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04824" y="5746229"/>
            <a:ext cx="462459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/>
              <a:t>Немного истории</a:t>
            </a:r>
          </a:p>
          <a:p>
            <a:r>
              <a:rPr lang="ru-RU" sz="1200" i="1" dirty="0"/>
              <a:t>3 апреля 2005 года: начало разработки</a:t>
            </a:r>
          </a:p>
          <a:p>
            <a:r>
              <a:rPr lang="ru-RU" sz="1200" i="1" dirty="0"/>
              <a:t>6 апреля 2005: первый релиз</a:t>
            </a:r>
          </a:p>
          <a:p>
            <a:r>
              <a:rPr lang="ru-RU" sz="1200" i="1" dirty="0"/>
              <a:t>7 апреля 2005: разработка </a:t>
            </a:r>
            <a:r>
              <a:rPr lang="ru-RU" sz="1200" i="1" dirty="0" err="1"/>
              <a:t>git</a:t>
            </a:r>
            <a:r>
              <a:rPr lang="ru-RU" sz="1200" i="1" dirty="0"/>
              <a:t> осуществляется самостоятельно.</a:t>
            </a:r>
          </a:p>
          <a:p>
            <a:r>
              <a:rPr lang="ru-RU" sz="1200" i="1" dirty="0"/>
              <a:t>26 июля 2005: </a:t>
            </a:r>
            <a:r>
              <a:rPr lang="ru-RU" sz="1200" i="1" dirty="0" err="1"/>
              <a:t>Джунио</a:t>
            </a:r>
            <a:r>
              <a:rPr lang="ru-RU" sz="1200" i="1" dirty="0"/>
              <a:t> </a:t>
            </a:r>
            <a:r>
              <a:rPr lang="ru-RU" sz="1200" i="1" dirty="0" err="1"/>
              <a:t>Хамано</a:t>
            </a:r>
            <a:r>
              <a:rPr lang="ru-RU" sz="1200" i="1" dirty="0"/>
              <a:t> назначен новым </a:t>
            </a:r>
            <a:r>
              <a:rPr lang="ru-RU" sz="1200" i="1" dirty="0" smtClean="0"/>
              <a:t>сопровождающим</a:t>
            </a:r>
            <a:endParaRPr lang="ru-RU" sz="1200" i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51229" y="51759"/>
            <a:ext cx="2777708" cy="15958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Если </a:t>
            </a:r>
            <a:r>
              <a:rPr lang="ru-RU" sz="1200" dirty="0">
                <a:solidFill>
                  <a:schemeClr val="tx1"/>
                </a:solidFill>
              </a:rPr>
              <a:t>по-русски, то это программа, которая позволяет  фиксировать и отслеживать все изменения в каком либо проекте на компьютере.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При чем не важно, что это: С-код, чертежи КОМПАС-3D или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модели </a:t>
            </a:r>
            <a:r>
              <a:rPr lang="ru-RU" sz="1200" dirty="0" err="1">
                <a:solidFill>
                  <a:schemeClr val="tx1"/>
                </a:solidFill>
              </a:rPr>
              <a:t>Simulink</a:t>
            </a:r>
            <a:r>
              <a:rPr lang="ru-RU" sz="1200" dirty="0"/>
              <a:t>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7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</a:t>
            </a:r>
            <a:r>
              <a:rPr lang="ru-RU" sz="3200" dirty="0" smtClean="0"/>
              <a:t> </a:t>
            </a:r>
            <a:r>
              <a:rPr lang="ru-RU" sz="3200" dirty="0"/>
              <a:t>созданию </a:t>
            </a:r>
            <a:r>
              <a:rPr lang="ru-RU" sz="3200" dirty="0" err="1" smtClean="0"/>
              <a:t>Git</a:t>
            </a:r>
            <a:r>
              <a:rPr lang="ru-RU" sz="3200" dirty="0" smtClean="0"/>
              <a:t> привели неудовлетворительные </a:t>
            </a:r>
            <a:r>
              <a:rPr lang="ru-RU" sz="3200" dirty="0"/>
              <a:t>результаты использования ранее доступных систем контроля версий для управления </a:t>
            </a:r>
            <a:r>
              <a:rPr lang="ru-RU" sz="3200" dirty="0" smtClean="0"/>
              <a:t>распределенной </a:t>
            </a:r>
            <a:r>
              <a:rPr lang="ru-RU" sz="3200" dirty="0"/>
              <a:t>разработкой ядра </a:t>
            </a:r>
            <a:r>
              <a:rPr lang="ru-RU" sz="3200" dirty="0" err="1"/>
              <a:t>Linux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077924"/>
            <a:ext cx="458093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История развития </a:t>
            </a:r>
            <a:r>
              <a:rPr lang="en-US" b="1" dirty="0" smtClean="0"/>
              <a:t>VCS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en-US" sz="1600" i="1" dirty="0"/>
              <a:t>Version Control </a:t>
            </a:r>
            <a:r>
              <a:rPr lang="en-US" sz="1600" i="1" dirty="0" smtClean="0"/>
              <a:t>System</a:t>
            </a:r>
            <a:r>
              <a:rPr lang="ru-RU" sz="1600" dirty="0" smtClean="0"/>
              <a:t>)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400" b="1" dirty="0"/>
              <a:t>1972: </a:t>
            </a:r>
            <a:r>
              <a:rPr lang="en-US" sz="1400" dirty="0" smtClean="0"/>
              <a:t>SCSS (</a:t>
            </a:r>
            <a:r>
              <a:rPr lang="en-US" sz="1400" dirty="0"/>
              <a:t>Source Code Control </a:t>
            </a:r>
            <a:r>
              <a:rPr lang="en-US" sz="1400" dirty="0" smtClean="0"/>
              <a:t>System)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 smtClean="0"/>
              <a:t>1982</a:t>
            </a:r>
            <a:r>
              <a:rPr lang="en-US" sz="1400" b="1" dirty="0"/>
              <a:t>: </a:t>
            </a:r>
            <a:r>
              <a:rPr lang="en-US" sz="1400" dirty="0" smtClean="0"/>
              <a:t>RCS </a:t>
            </a:r>
            <a:r>
              <a:rPr lang="ru-RU" sz="1400" dirty="0" smtClean="0"/>
              <a:t>(</a:t>
            </a:r>
            <a:r>
              <a:rPr lang="en-US" sz="1400" dirty="0"/>
              <a:t>Revision Control </a:t>
            </a:r>
            <a:r>
              <a:rPr lang="en-US" sz="1400" dirty="0" smtClean="0"/>
              <a:t>System</a:t>
            </a:r>
            <a:r>
              <a:rPr lang="ru-RU" sz="1400" dirty="0" smtClean="0"/>
              <a:t>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 smtClean="0"/>
              <a:t>1986</a:t>
            </a:r>
            <a:r>
              <a:rPr lang="en-US" sz="1400" b="1" dirty="0"/>
              <a:t>: </a:t>
            </a:r>
            <a:r>
              <a:rPr lang="en-US" sz="1400" dirty="0" smtClean="0"/>
              <a:t>CVS (</a:t>
            </a:r>
            <a:r>
              <a:rPr lang="en-US" sz="1400" dirty="0"/>
              <a:t>Concurrent Versions </a:t>
            </a:r>
            <a:r>
              <a:rPr lang="en-US" sz="1400" dirty="0" smtClean="0"/>
              <a:t>System)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2001:</a:t>
            </a:r>
            <a:r>
              <a:rPr lang="en-US" sz="1400" dirty="0"/>
              <a:t> </a:t>
            </a:r>
            <a:r>
              <a:rPr lang="en-US" sz="1400" dirty="0" err="1"/>
              <a:t>BitKeeper</a:t>
            </a:r>
            <a:r>
              <a:rPr lang="en-US" sz="1400" dirty="0"/>
              <a:t>, GNU Arch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2002: </a:t>
            </a:r>
            <a:r>
              <a:rPr lang="en-US" sz="1400" dirty="0" smtClean="0"/>
              <a:t>SVN(Subversion),</a:t>
            </a:r>
            <a:r>
              <a:rPr lang="en-US" sz="1400" dirty="0"/>
              <a:t> </a:t>
            </a:r>
            <a:r>
              <a:rPr lang="en-US" sz="1400" dirty="0" smtClean="0"/>
              <a:t> </a:t>
            </a:r>
            <a:r>
              <a:rPr lang="en-US" sz="1400" dirty="0" err="1" smtClean="0"/>
              <a:t>Darcs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2003: </a:t>
            </a:r>
            <a:r>
              <a:rPr lang="en-US" sz="1400" dirty="0"/>
              <a:t>Monotone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2005:</a:t>
            </a:r>
            <a:r>
              <a:rPr lang="en-US" sz="1400" dirty="0"/>
              <a:t> </a:t>
            </a:r>
            <a:r>
              <a:rPr lang="en-US" sz="1400" dirty="0" err="1"/>
              <a:t>Git</a:t>
            </a:r>
            <a:r>
              <a:rPr lang="en-US" sz="1400" dirty="0"/>
              <a:t>, Mercurial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2007:</a:t>
            </a:r>
            <a:r>
              <a:rPr lang="en-US" sz="1400" dirty="0"/>
              <a:t> </a:t>
            </a:r>
            <a:r>
              <a:rPr lang="en-US" sz="1400" dirty="0" smtClean="0"/>
              <a:t>Bazaar</a:t>
            </a:r>
            <a:endParaRPr lang="en-US" sz="1400" dirty="0"/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27803" y="4597880"/>
            <a:ext cx="16217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5386" y="2069992"/>
            <a:ext cx="6782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2024 </a:t>
            </a:r>
            <a:r>
              <a:rPr lang="ru-RU" dirty="0" smtClean="0"/>
              <a:t>На сегодняшний день, </a:t>
            </a:r>
            <a:r>
              <a:rPr lang="ru-RU" dirty="0" err="1" smtClean="0"/>
              <a:t>Git</a:t>
            </a:r>
            <a:r>
              <a:rPr lang="ru-RU" dirty="0" smtClean="0"/>
              <a:t> </a:t>
            </a:r>
            <a:r>
              <a:rPr lang="ru-RU" dirty="0"/>
              <a:t>– это самая распространенная система контроля </a:t>
            </a:r>
            <a:r>
              <a:rPr lang="ru-RU" dirty="0" smtClean="0"/>
              <a:t>версий!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en-US" sz="1400" dirty="0" err="1" smtClean="0"/>
              <a:t>Git</a:t>
            </a:r>
            <a:r>
              <a:rPr lang="ru-RU" sz="1400" dirty="0" smtClean="0"/>
              <a:t> </a:t>
            </a:r>
            <a:r>
              <a:rPr lang="ru-RU" sz="1400" dirty="0"/>
              <a:t>– это основополагающий инструмент для командной разработки. </a:t>
            </a:r>
            <a:br>
              <a:rPr lang="ru-RU" sz="1400" dirty="0"/>
            </a:br>
            <a:endParaRPr lang="ru-RU" sz="1400" dirty="0"/>
          </a:p>
          <a:p>
            <a:r>
              <a:rPr lang="ru-RU" sz="1400" dirty="0"/>
              <a:t>Благодаря </a:t>
            </a:r>
            <a:r>
              <a:rPr lang="en-US" sz="1400" dirty="0" err="1" smtClean="0"/>
              <a:t>Git</a:t>
            </a:r>
            <a:r>
              <a:rPr lang="ru-RU" sz="1400" dirty="0" smtClean="0"/>
              <a:t> </a:t>
            </a:r>
            <a:r>
              <a:rPr lang="ru-RU" sz="1400" dirty="0"/>
              <a:t>вся команда знает, когда каждая строчка </a:t>
            </a:r>
            <a:r>
              <a:rPr lang="ru-RU" sz="1400" dirty="0" smtClean="0"/>
              <a:t>кода</a:t>
            </a:r>
            <a:r>
              <a:rPr lang="en-US" sz="1400" dirty="0"/>
              <a:t> </a:t>
            </a:r>
            <a:r>
              <a:rPr lang="ru-RU" sz="1400" dirty="0" smtClean="0"/>
              <a:t>или файл появился, </a:t>
            </a:r>
            <a:r>
              <a:rPr lang="ru-RU" sz="1400" dirty="0"/>
              <a:t>кто </a:t>
            </a:r>
            <a:r>
              <a:rPr lang="ru-RU" sz="1400" dirty="0" smtClean="0"/>
              <a:t>его </a:t>
            </a:r>
            <a:r>
              <a:rPr lang="ru-RU" sz="1400" dirty="0"/>
              <a:t>изменил и с какой целью. Гит хранит полную эволюцию проекта от первой </a:t>
            </a:r>
            <a:r>
              <a:rPr lang="ru-RU" sz="1400" dirty="0" smtClean="0"/>
              <a:t>строки кода или файла </a:t>
            </a:r>
            <a:r>
              <a:rPr lang="ru-RU" sz="1400" dirty="0"/>
              <a:t>до текущего состояния. </a:t>
            </a:r>
            <a:r>
              <a:rPr lang="ru-RU" sz="1400" dirty="0" smtClean="0"/>
              <a:t>Благодаря чему, это позволяет </a:t>
            </a:r>
            <a:r>
              <a:rPr lang="ru-RU" sz="1400" dirty="0"/>
              <a:t>безопасно экспериментировать с кодом </a:t>
            </a:r>
            <a:r>
              <a:rPr lang="ru-RU" sz="1400" dirty="0" smtClean="0"/>
              <a:t>файлов </a:t>
            </a:r>
            <a:r>
              <a:rPr lang="ru-RU" sz="1400" dirty="0"/>
              <a:t>проекта и откатывать изменения, если что-то пошло не так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00202" y="4321832"/>
            <a:ext cx="3994031" cy="1725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Сомневаетесь? </a:t>
            </a:r>
            <a:r>
              <a:rPr lang="ru-RU" sz="1200" dirty="0">
                <a:solidFill>
                  <a:schemeClr val="tx1"/>
                </a:solidFill>
              </a:rPr>
              <a:t>Тогда </a:t>
            </a:r>
            <a:r>
              <a:rPr lang="ru-RU" sz="1200" dirty="0" smtClean="0">
                <a:solidFill>
                  <a:schemeClr val="tx1"/>
                </a:solidFill>
              </a:rPr>
              <a:t>попробуйте </a:t>
            </a:r>
            <a:r>
              <a:rPr lang="ru-RU" sz="1200" dirty="0">
                <a:solidFill>
                  <a:schemeClr val="tx1"/>
                </a:solidFill>
              </a:rPr>
              <a:t>отправить свой проект коллеге </a:t>
            </a:r>
            <a:r>
              <a:rPr lang="ru-RU" sz="1200" dirty="0" smtClean="0">
                <a:solidFill>
                  <a:schemeClr val="tx1"/>
                </a:solidFill>
              </a:rPr>
              <a:t>или товарищу по </a:t>
            </a:r>
            <a:r>
              <a:rPr lang="ru-RU" sz="1200" dirty="0">
                <a:solidFill>
                  <a:schemeClr val="tx1"/>
                </a:solidFill>
              </a:rPr>
              <a:t>почте. Потом получи его версию и попробуй понять, что изменилось. Внеси свои доработки и отправь снова… А потом попытайся понять, в каком </a:t>
            </a:r>
            <a:r>
              <a:rPr lang="ru-RU" sz="1200" dirty="0" err="1">
                <a:solidFill>
                  <a:schemeClr val="tx1"/>
                </a:solidFill>
              </a:rPr>
              <a:t>имейле</a:t>
            </a:r>
            <a:r>
              <a:rPr lang="ru-RU" sz="1200" dirty="0">
                <a:solidFill>
                  <a:schemeClr val="tx1"/>
                </a:solidFill>
              </a:rPr>
              <a:t> впервые возник баг, и кто его отправлял. В итоге </a:t>
            </a:r>
            <a:r>
              <a:rPr lang="ru-RU" sz="1200" dirty="0" smtClean="0">
                <a:solidFill>
                  <a:schemeClr val="tx1"/>
                </a:solidFill>
              </a:rPr>
              <a:t>вы </a:t>
            </a:r>
            <a:r>
              <a:rPr lang="ru-RU" sz="1200" dirty="0">
                <a:solidFill>
                  <a:schemeClr val="tx1"/>
                </a:solidFill>
              </a:rPr>
              <a:t>все </a:t>
            </a:r>
            <a:r>
              <a:rPr lang="ru-RU" sz="1200" dirty="0" smtClean="0">
                <a:solidFill>
                  <a:schemeClr val="tx1"/>
                </a:solidFill>
              </a:rPr>
              <a:t>проклянете </a:t>
            </a:r>
            <a:r>
              <a:rPr lang="ru-RU" sz="1200" dirty="0">
                <a:solidFill>
                  <a:schemeClr val="tx1"/>
                </a:solidFill>
              </a:rPr>
              <a:t>и </a:t>
            </a:r>
            <a:r>
              <a:rPr lang="ru-RU" sz="1200" dirty="0" smtClean="0">
                <a:solidFill>
                  <a:schemeClr val="tx1"/>
                </a:solidFill>
              </a:rPr>
              <a:t>решите </a:t>
            </a:r>
            <a:r>
              <a:rPr lang="ru-RU" sz="1200" dirty="0">
                <a:solidFill>
                  <a:schemeClr val="tx1"/>
                </a:solidFill>
              </a:rPr>
              <a:t>работать </a:t>
            </a:r>
            <a:r>
              <a:rPr lang="ru-RU" sz="1200" dirty="0" smtClean="0">
                <a:solidFill>
                  <a:schemeClr val="tx1"/>
                </a:solidFill>
              </a:rPr>
              <a:t>одни. </a:t>
            </a:r>
            <a:r>
              <a:rPr lang="ru-RU" sz="1200" dirty="0">
                <a:solidFill>
                  <a:schemeClr val="tx1"/>
                </a:solidFill>
              </a:rPr>
              <a:t>Ну или </a:t>
            </a:r>
            <a:r>
              <a:rPr lang="ru-RU" sz="1200" dirty="0" smtClean="0">
                <a:solidFill>
                  <a:schemeClr val="tx1"/>
                </a:solidFill>
              </a:rPr>
              <a:t>захотите </a:t>
            </a:r>
            <a:r>
              <a:rPr lang="ru-RU" sz="1200" dirty="0">
                <a:solidFill>
                  <a:schemeClr val="tx1"/>
                </a:solidFill>
              </a:rPr>
              <a:t>освоить систему контроля версий!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kazov_yag\Downloads\scale_1200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36" y="4501427"/>
            <a:ext cx="3579963" cy="21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714131" y="6151116"/>
            <a:ext cx="2440969" cy="7068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Благодаря гиту, над ядром </a:t>
            </a:r>
            <a:r>
              <a:rPr lang="ru-RU" sz="1200" dirty="0" err="1">
                <a:solidFill>
                  <a:schemeClr val="tx1"/>
                </a:solidFill>
              </a:rPr>
              <a:t>Linux</a:t>
            </a:r>
            <a:r>
              <a:rPr lang="ru-RU" sz="1200" dirty="0" smtClean="0">
                <a:solidFill>
                  <a:schemeClr val="tx1"/>
                </a:solidFill>
              </a:rPr>
              <a:t>,  </a:t>
            </a:r>
            <a:r>
              <a:rPr lang="ru-RU" sz="1200" dirty="0">
                <a:solidFill>
                  <a:schemeClr val="tx1"/>
                </a:solidFill>
              </a:rPr>
              <a:t>поработало уже 12000 человек со всего мира.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Какие еще бывают системы контроля версий?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60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Почему </a:t>
            </a:r>
            <a:r>
              <a:rPr lang="en-US" dirty="0"/>
              <a:t>Git </a:t>
            </a:r>
            <a:r>
              <a:rPr lang="ru-RU" dirty="0"/>
              <a:t>так популярен среди разработчиков ПО?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2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448649" cy="1600200"/>
          </a:xfrm>
        </p:spPr>
        <p:txBody>
          <a:bodyPr>
            <a:noAutofit/>
          </a:bodyPr>
          <a:lstStyle/>
          <a:p>
            <a:r>
              <a:rPr lang="ru-RU" dirty="0"/>
              <a:t>Как можно использовать </a:t>
            </a:r>
            <a:r>
              <a:rPr lang="en-US" dirty="0"/>
              <a:t>Git </a:t>
            </a:r>
            <a:r>
              <a:rPr lang="ru-RU" dirty="0"/>
              <a:t>в повседневной и бытовой деятельности?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090431" cy="1600200"/>
          </a:xfrm>
        </p:spPr>
        <p:txBody>
          <a:bodyPr>
            <a:noAutofit/>
          </a:bodyPr>
          <a:lstStyle/>
          <a:p>
            <a:r>
              <a:rPr lang="ru-RU" dirty="0"/>
              <a:t>Как мы используем </a:t>
            </a:r>
            <a:r>
              <a:rPr lang="en-US" dirty="0"/>
              <a:t>Git </a:t>
            </a:r>
            <a:r>
              <a:rPr lang="ru-RU" dirty="0"/>
              <a:t>в конструкторском бюро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68B81C-9C8A-4733-96DF-8D4BEC7E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256</Words>
  <Application>Microsoft Office PowerPoint</Application>
  <PresentationFormat>Произвольный</PresentationFormat>
  <Paragraphs>38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Система контроля версий Git  в офисной и бытовой деятельности</vt:lpstr>
      <vt:lpstr>Что такое Git?</vt:lpstr>
      <vt:lpstr>Презентация PowerPoint</vt:lpstr>
      <vt:lpstr>Какие еще бывают системы контроля версий?</vt:lpstr>
      <vt:lpstr>Почему Git так популярен среди разработчиков ПО?</vt:lpstr>
      <vt:lpstr>Как можно использовать Git в повседневной и бытовой деятельности?</vt:lpstr>
      <vt:lpstr>Как мы используем Git в конструкторском бюро</vt:lpstr>
      <vt:lpstr>Как использовать Git в преподавательской деятельности?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ПУКАЗОВ ЯРОСЛАВ ГЕННАДЬЕВИЧ</cp:lastModifiedBy>
  <cp:revision>21</cp:revision>
  <dcterms:created xsi:type="dcterms:W3CDTF">2024-02-12T17:50:21Z</dcterms:created>
  <dcterms:modified xsi:type="dcterms:W3CDTF">2024-02-13T11:58:16Z</dcterms:modified>
</cp:coreProperties>
</file>